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FCE8-E7E4-4893-A736-32A1A0682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D7D44F-4833-4F44-A2CD-D48510EC6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D0AB8-B553-4598-8E8B-6876C38447C2}" type="datetimeFigureOut">
              <a:rPr lang="en-AU" smtClean="0"/>
              <a:t>20/07/2019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5EEEBB-ED6D-47DE-AD9E-BEC6FF97F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10C424-51DC-4874-9614-C5F5196B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5964A-857A-4205-BBAA-53E34BAC602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3311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042447-4327-480F-82E5-8D0564F97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3FA5B-6AAB-4CEA-9C9D-895FDFD7A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B596B-4170-4C37-9D1B-357E878D44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D0AB8-B553-4598-8E8B-6876C38447C2}" type="datetimeFigureOut">
              <a:rPr lang="en-AU" smtClean="0"/>
              <a:t>20/07/2019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2AF86-13AE-4415-9846-BC4E7060E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7D66C-CF47-4272-B65E-16F1684B9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5964A-857A-4205-BBAA-53E34BAC602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9293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5B02EFA-14A6-4A1A-9A39-B23EF36E6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chemeClr val="accent2">
                    <a:lumMod val="40000"/>
                    <a:lumOff val="60000"/>
                  </a:schemeClr>
                </a:solidFill>
                <a:latin typeface="SutonnyMJ" pitchFamily="2" charset="0"/>
                <a:cs typeface="SutonnyMJ" pitchFamily="2" charset="0"/>
              </a:rPr>
              <a:t>D”P gva¨wgK</a:t>
            </a:r>
            <a:br>
              <a:rPr lang="en-US" sz="2400" b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5600" b="1">
                <a:solidFill>
                  <a:schemeClr val="accent2">
                    <a:lumMod val="40000"/>
                    <a:lumOff val="60000"/>
                  </a:schemeClr>
                </a:solidFill>
                <a:latin typeface="RinkiyMJ" pitchFamily="2" charset="0"/>
                <a:cs typeface="RinkiyMJ" pitchFamily="2" charset="0"/>
              </a:rPr>
              <a:t>Z_¨ I †hvMv‡hvM cÖhyw³</a:t>
            </a:r>
            <a:endParaRPr lang="en-US" sz="5600" b="1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BAC8E-3058-4706-AA32-924417BBB36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17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F6D58F7-85AE-42B5-8D6B-E7D52A20C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ভাষার প্রোগ্রামের গঠন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596136-337B-4AB5-8566-CC942F88DA7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9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4E0A067-6D2C-4ADE-B151-743729BD8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ভাষার </a:t>
            </a:r>
            <a:r>
              <a:rPr lang="en-US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</a:t>
            </a:r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র</a:t>
            </a:r>
            <a:r>
              <a:rPr lang="en-US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ল</a:t>
            </a:r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ত</a:t>
            </a:r>
            <a:r>
              <a:rPr lang="en-US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ম </a:t>
            </a:r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প্রোগ্রা</a:t>
            </a:r>
            <a:r>
              <a:rPr lang="en-US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ম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619A0C-C60B-4CF8-91B4-13EEFE20F71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71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0E7CD95-9FE2-4895-B88A-2780867BA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ভাষার প্রোগ্র</a:t>
            </a:r>
            <a:r>
              <a:rPr lang="en-US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া</a:t>
            </a:r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ম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58DC06-3A54-40EC-B38D-BBCDB383A6E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0F059B7-8C51-47CE-B134-5A8442A05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cs typeface="SolaimanLipi" panose="03000600000000000000" pitchFamily="66" charset="0"/>
              </a:rPr>
              <a:t>প্রোগ্রামে ডেটার ব্যবহার</a:t>
            </a:r>
            <a:endParaRPr lang="as-IN" sz="2800" b="1" dirty="0"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1DD5F1-6613-4000-953F-FFD7FB038A8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24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EFE82F9-AC20-4098-93BF-392F960FF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s-IN" sz="2800" b="1">
                <a:latin typeface="SutonnyMJ" pitchFamily="2" charset="0"/>
                <a:cs typeface="SutonnyMJ" pitchFamily="2" charset="0"/>
              </a:rPr>
              <a:t>সি প্রোগ্রামিং</a:t>
            </a:r>
            <a:endParaRPr lang="as-IN" sz="2800" b="1" dirty="0"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73092A-0354-43EB-93A1-483AF3AF872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15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2DFFF96-3283-48AB-8DDD-BD061B9BC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s-IN" sz="2800" b="1">
                <a:latin typeface="SutonnyMJ" pitchFamily="2" charset="0"/>
                <a:cs typeface="SutonnyMJ" pitchFamily="2" charset="0"/>
              </a:rPr>
              <a:t>সি প্রোগ্রামিং</a:t>
            </a:r>
            <a:endParaRPr lang="as-IN" sz="2800" b="1" dirty="0"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54CEE1-BBC7-4495-83FE-E9BC1A61ED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824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44EAC69-6DF0-43DB-978A-1CECCF3C3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621406-9820-4216-A3B3-2ACF30A800C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1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4E098BC-75C4-4238-836E-218D440F4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ভাষায় প্রোগ্রাম উন্নয়ন পরিবেশ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EDE059-4543-4AD6-B1CF-403B00C67CC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99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0C2A387-2366-409C-8D1E-3B30914DD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ভাষায় প্রোগ্রাম উন্নয়ন পরিবেশ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1F425D-7942-4BC1-962F-3CCDF7D5C5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59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9F17FFD-F874-49A7-B7FE-67CC40280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ভাষায় প্রোগ্রাম উন্নয়ন পরিবেশ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692F31-475B-4032-ABE4-570584A6F42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34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3A09A3A-069E-4960-84A2-5551E86C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ভাষার প্রোগ্রামের গঠন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C40CFF-A9AB-45AE-81B0-7BFDC21C5B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9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A334390-831E-40E5-B2FB-9C8D4C3EA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ভাষার প্রোগ্রামের গঠন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6C6653-1699-4A33-B0D5-8FFD4A393D4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84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965BB0D-DD65-4B6A-8E48-F6A95D534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ভাষার প্রোগ্রামের গঠন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A51E31-937C-4942-825A-4191137381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40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C8F4647-3ADB-4293-B494-13A42FE9C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 sz="2800" b="1">
                <a:solidFill>
                  <a:srgbClr val="0070C0"/>
                </a:solidFill>
                <a:latin typeface="SutonnyMJ" pitchFamily="2" charset="0"/>
                <a:cs typeface="SutonnyMJ" pitchFamily="2" charset="0"/>
              </a:rPr>
              <a:t>সি ভাষার প্রোগ্রামের গঠন</a:t>
            </a:r>
            <a:endParaRPr lang="as-IN" sz="2800" b="1" dirty="0">
              <a:solidFill>
                <a:srgbClr val="0070C0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C1C1A6-6E0C-40AB-8AF6-E3DF57C344D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99">
        <p14:rippl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Office PowerPoint</Application>
  <PresentationFormat>On-screen Show (4:3)</PresentationFormat>
  <Paragraphs>14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RinkiyMJ</vt:lpstr>
      <vt:lpstr>SutonnyMJ</vt:lpstr>
      <vt:lpstr>Office Theme</vt:lpstr>
      <vt:lpstr>D”P gva¨wgK Z_¨ I †hvMv‡hvM cÖhyw³</vt:lpstr>
      <vt:lpstr>PowerPoint Presentation</vt:lpstr>
      <vt:lpstr>সি ভাষায় প্রোগ্রাম উন্নয়ন পরিবেশ</vt:lpstr>
      <vt:lpstr>সি ভাষায় প্রোগ্রাম উন্নয়ন পরিবেশ</vt:lpstr>
      <vt:lpstr>সি ভাষায় প্রোগ্রাম উন্নয়ন পরিবেশ</vt:lpstr>
      <vt:lpstr>সি ভাষার প্রোগ্রামের গঠন</vt:lpstr>
      <vt:lpstr>সি ভাষার প্রোগ্রামের গঠন</vt:lpstr>
      <vt:lpstr>সি ভাষার প্রোগ্রামের গঠন</vt:lpstr>
      <vt:lpstr>সি ভাষার প্রোগ্রামের গঠন</vt:lpstr>
      <vt:lpstr>সি ভাষার প্রোগ্রামের গঠন</vt:lpstr>
      <vt:lpstr>সি ভাষার সরলতম প্রোগ্রাম</vt:lpstr>
      <vt:lpstr>সি ভাষার প্রোগ্রাম</vt:lpstr>
      <vt:lpstr>প্রোগ্রামে ডেটার ব্যবহার</vt:lpstr>
      <vt:lpstr>সি প্রোগ্রামিং</vt:lpstr>
      <vt:lpstr>সি প্রোগ্রামিং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D”P gva¨wgK Z_¨ I †hvMv‡hvM cÖhyw³</dc:title>
  <dc:creator>User PC</dc:creator>
  <cp:lastModifiedBy>User PC</cp:lastModifiedBy>
  <cp:revision>1</cp:revision>
  <dcterms:created xsi:type="dcterms:W3CDTF">2019-07-20T12:38:45Z</dcterms:created>
  <dcterms:modified xsi:type="dcterms:W3CDTF">2019-07-20T12:38:46Z</dcterms:modified>
</cp:coreProperties>
</file>

<file path=docProps/thumbnail.jpeg>
</file>